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3" r:id="rId1"/>
  </p:sldMasterIdLst>
  <p:sldIdLst>
    <p:sldId id="259" r:id="rId2"/>
    <p:sldId id="261" r:id="rId3"/>
    <p:sldId id="262" r:id="rId4"/>
    <p:sldId id="266" r:id="rId5"/>
    <p:sldId id="263" r:id="rId6"/>
    <p:sldId id="265" r:id="rId7"/>
    <p:sldId id="264" r:id="rId8"/>
    <p:sldId id="271" r:id="rId9"/>
    <p:sldId id="270" r:id="rId10"/>
    <p:sldId id="269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707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12/12/21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1082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6657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6552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12/12/21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355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4321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748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12/12/21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75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12/12/21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001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12/12/21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4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580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536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12/12/21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51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62" r:id="rId6"/>
    <p:sldLayoutId id="2147483857" r:id="rId7"/>
    <p:sldLayoutId id="2147483858" r:id="rId8"/>
    <p:sldLayoutId id="2147483859" r:id="rId9"/>
    <p:sldLayoutId id="2147483861" r:id="rId10"/>
    <p:sldLayoutId id="214748386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4" name="Picture 3" descr="Simple concrete texture">
            <a:extLst>
              <a:ext uri="{FF2B5EF4-FFF2-40B4-BE49-F238E27FC236}">
                <a16:creationId xmlns:a16="http://schemas.microsoft.com/office/drawing/2014/main" id="{B02F55A6-906B-4CD3-ADAF-B92C7F37E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127" r="-1" b="12581"/>
          <a:stretch/>
        </p:blipFill>
        <p:spPr>
          <a:xfrm>
            <a:off x="-28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5C31E-4699-1A45-ADCA-28662007B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00" y="220495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en-US" sz="7200" b="1" i="0" dirty="0">
                <a:solidFill>
                  <a:srgbClr val="FFFFFF"/>
                </a:solidFill>
              </a:rPr>
              <a:t>RatesPerk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7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Google Shape;1161;p36">
            <a:extLst>
              <a:ext uri="{FF2B5EF4-FFF2-40B4-BE49-F238E27FC236}">
                <a16:creationId xmlns:a16="http://schemas.microsoft.com/office/drawing/2014/main" id="{DCD289C9-D771-C946-B9A2-4896B691B361}"/>
              </a:ext>
            </a:extLst>
          </p:cNvPr>
          <p:cNvSpPr txBox="1"/>
          <p:nvPr/>
        </p:nvSpPr>
        <p:spPr>
          <a:xfrm>
            <a:off x="2554308" y="4529267"/>
            <a:ext cx="1732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Sniglet"/>
                <a:ea typeface="Sniglet"/>
                <a:cs typeface="Sniglet"/>
                <a:sym typeface="Sniglet"/>
              </a:rPr>
              <a:t>Netra Awate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Sniglet"/>
                <a:ea typeface="Sniglet"/>
                <a:cs typeface="Sniglet"/>
                <a:sym typeface="Sniglet"/>
              </a:rPr>
              <a:t>001529534</a:t>
            </a:r>
            <a:endParaRPr dirty="0">
              <a:solidFill>
                <a:schemeClr val="bg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8" name="Google Shape;1163;p36">
            <a:extLst>
              <a:ext uri="{FF2B5EF4-FFF2-40B4-BE49-F238E27FC236}">
                <a16:creationId xmlns:a16="http://schemas.microsoft.com/office/drawing/2014/main" id="{93CC1991-9787-6E4E-A150-248F85D4A007}"/>
              </a:ext>
            </a:extLst>
          </p:cNvPr>
          <p:cNvSpPr txBox="1"/>
          <p:nvPr/>
        </p:nvSpPr>
        <p:spPr>
          <a:xfrm>
            <a:off x="5624455" y="4482585"/>
            <a:ext cx="1732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Sniglet"/>
                <a:ea typeface="Sniglet"/>
                <a:cs typeface="Sniglet"/>
                <a:sym typeface="Sniglet"/>
              </a:rPr>
              <a:t>Sakshi Nayak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Sniglet"/>
                <a:ea typeface="Sniglet"/>
                <a:cs typeface="Sniglet"/>
                <a:sym typeface="Sniglet"/>
              </a:rPr>
              <a:t>002193939</a:t>
            </a:r>
            <a:endParaRPr dirty="0">
              <a:solidFill>
                <a:schemeClr val="bg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9" name="Google Shape;1167;p36">
            <a:extLst>
              <a:ext uri="{FF2B5EF4-FFF2-40B4-BE49-F238E27FC236}">
                <a16:creationId xmlns:a16="http://schemas.microsoft.com/office/drawing/2014/main" id="{533ED266-8753-7748-907F-31FE381E9BBE}"/>
              </a:ext>
            </a:extLst>
          </p:cNvPr>
          <p:cNvSpPr txBox="1"/>
          <p:nvPr/>
        </p:nvSpPr>
        <p:spPr>
          <a:xfrm>
            <a:off x="8380631" y="4495341"/>
            <a:ext cx="1732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Sniglet"/>
                <a:ea typeface="Sniglet"/>
                <a:cs typeface="Sniglet"/>
                <a:sym typeface="Sniglet"/>
              </a:rPr>
              <a:t>Taru Shukla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Sniglet"/>
                <a:ea typeface="Sniglet"/>
                <a:cs typeface="Sniglet"/>
                <a:sym typeface="Sniglet"/>
              </a:rPr>
              <a:t>002193864</a:t>
            </a:r>
            <a:endParaRPr dirty="0">
              <a:solidFill>
                <a:schemeClr val="bg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ADFB1013-CD7A-A44A-A42C-9AD14B3C1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079" y="2839482"/>
            <a:ext cx="1510745" cy="151074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EC4E55A-D6CC-BB47-B990-3A760E76A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891" y="2839482"/>
            <a:ext cx="1505034" cy="150503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A1E83E2-AA9B-BD4A-A62E-233E4AA93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847" y="2839482"/>
            <a:ext cx="1549416" cy="1510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3771F1-B29C-2149-B3A8-7B115C87BFF7}"/>
              </a:ext>
            </a:extLst>
          </p:cNvPr>
          <p:cNvSpPr txBox="1"/>
          <p:nvPr/>
        </p:nvSpPr>
        <p:spPr>
          <a:xfrm>
            <a:off x="835232" y="2752414"/>
            <a:ext cx="139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Team : -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A0D356-BCD8-7A4C-A99D-3A12EBB05F64}"/>
              </a:ext>
            </a:extLst>
          </p:cNvPr>
          <p:cNvSpPr txBox="1"/>
          <p:nvPr/>
        </p:nvSpPr>
        <p:spPr>
          <a:xfrm>
            <a:off x="835232" y="5665096"/>
            <a:ext cx="9130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Git : - 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https://github.com/Price-Comparison-Businesses-System/Price_Comparison_Businesses_System.git </a:t>
            </a:r>
          </a:p>
        </p:txBody>
      </p:sp>
    </p:spTree>
    <p:extLst>
      <p:ext uri="{BB962C8B-B14F-4D97-AF65-F5344CB8AC3E}">
        <p14:creationId xmlns:p14="http://schemas.microsoft.com/office/powerpoint/2010/main" val="1799105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4" name="Picture 3" descr="Simple concrete texture">
            <a:extLst>
              <a:ext uri="{FF2B5EF4-FFF2-40B4-BE49-F238E27FC236}">
                <a16:creationId xmlns:a16="http://schemas.microsoft.com/office/drawing/2014/main" id="{B02F55A6-906B-4CD3-ADAF-B92C7F37E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127" r="-1" b="12581"/>
          <a:stretch/>
        </p:blipFill>
        <p:spPr>
          <a:xfrm>
            <a:off x="-28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5C31E-4699-1A45-ADCA-28662007B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449" y="132443"/>
            <a:ext cx="3126962" cy="719036"/>
          </a:xfrm>
        </p:spPr>
        <p:txBody>
          <a:bodyPr anchor="b">
            <a:normAutofit/>
          </a:bodyPr>
          <a:lstStyle/>
          <a:p>
            <a:pPr algn="ctr"/>
            <a:r>
              <a:rPr lang="en-US" sz="3200" b="1" i="0" dirty="0">
                <a:solidFill>
                  <a:srgbClr val="FFFFFF"/>
                </a:solidFill>
              </a:rPr>
              <a:t>RatesPerk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7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19C6C0E-9579-FB46-8063-6858ADA9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4" y="688768"/>
            <a:ext cx="7433033" cy="3568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0BA20-C1DB-6B4F-AA77-BDB82483B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356" y="3474717"/>
            <a:ext cx="6691055" cy="325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25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4" name="Picture 3" descr="Simple concrete texture">
            <a:extLst>
              <a:ext uri="{FF2B5EF4-FFF2-40B4-BE49-F238E27FC236}">
                <a16:creationId xmlns:a16="http://schemas.microsoft.com/office/drawing/2014/main" id="{B02F55A6-906B-4CD3-ADAF-B92C7F37E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127" r="-1" b="12581"/>
          <a:stretch/>
        </p:blipFill>
        <p:spPr>
          <a:xfrm>
            <a:off x="-28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5C31E-4699-1A45-ADCA-28662007B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776" y="1552184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en-US" sz="5400" b="1" i="0" dirty="0">
                <a:solidFill>
                  <a:srgbClr val="FFFFFF"/>
                </a:solidFill>
                <a:latin typeface="Bradley Hand" pitchFamily="2" charset="77"/>
              </a:rPr>
              <a:t>Hope you enjoy Shopping!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7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A8A98EFE-5DA7-7C47-BF2A-56F5B23AB250}"/>
              </a:ext>
            </a:extLst>
          </p:cNvPr>
          <p:cNvSpPr txBox="1">
            <a:spLocks/>
          </p:cNvSpPr>
          <p:nvPr/>
        </p:nvSpPr>
        <p:spPr>
          <a:xfrm>
            <a:off x="8918449" y="132443"/>
            <a:ext cx="3126962" cy="719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i="0" dirty="0">
                <a:solidFill>
                  <a:srgbClr val="FFFFFF"/>
                </a:solidFill>
              </a:rPr>
              <a:t>RatesPerk</a:t>
            </a:r>
          </a:p>
        </p:txBody>
      </p:sp>
    </p:spTree>
    <p:extLst>
      <p:ext uri="{BB962C8B-B14F-4D97-AF65-F5344CB8AC3E}">
        <p14:creationId xmlns:p14="http://schemas.microsoft.com/office/powerpoint/2010/main" val="377940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4" name="Picture 3" descr="Simple concrete texture">
            <a:extLst>
              <a:ext uri="{FF2B5EF4-FFF2-40B4-BE49-F238E27FC236}">
                <a16:creationId xmlns:a16="http://schemas.microsoft.com/office/drawing/2014/main" id="{B02F55A6-906B-4CD3-ADAF-B92C7F37E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127" r="-1" b="12581"/>
          <a:stretch/>
        </p:blipFill>
        <p:spPr>
          <a:xfrm>
            <a:off x="-28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5C31E-4699-1A45-ADCA-28662007B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449" y="132443"/>
            <a:ext cx="3126962" cy="719036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b="1" i="0" dirty="0">
                <a:solidFill>
                  <a:srgbClr val="FFFFFF"/>
                </a:solidFill>
              </a:rPr>
              <a:t>RatesPerk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7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A8DBC1A-F36D-2A49-8140-26198114F188}"/>
              </a:ext>
            </a:extLst>
          </p:cNvPr>
          <p:cNvSpPr txBox="1"/>
          <p:nvPr/>
        </p:nvSpPr>
        <p:spPr>
          <a:xfrm>
            <a:off x="1440873" y="1773382"/>
            <a:ext cx="3934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Problem Statement : 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F3B90-C824-DD42-B2B4-F7A4A4F0D241}"/>
              </a:ext>
            </a:extLst>
          </p:cNvPr>
          <p:cNvSpPr txBox="1"/>
          <p:nvPr/>
        </p:nvSpPr>
        <p:spPr>
          <a:xfrm>
            <a:off x="1620982" y="2660073"/>
            <a:ext cx="8908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Comparison platform for all enterprise and  organizational items from multiple small e-commerce ecosystems for the customer to have inexpensive shopping experience.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54F162-4B54-384D-A26B-6000DD25203B}"/>
              </a:ext>
            </a:extLst>
          </p:cNvPr>
          <p:cNvSpPr txBox="1"/>
          <p:nvPr/>
        </p:nvSpPr>
        <p:spPr>
          <a:xfrm>
            <a:off x="1573457" y="4012634"/>
            <a:ext cx="8908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cater customer inconvenience while  considering  all the available options from online websites to remote stores at one place for vital enterprises.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12DFEF-C732-BF40-82A2-A2A4323FDD5A}"/>
              </a:ext>
            </a:extLst>
          </p:cNvPr>
          <p:cNvSpPr txBox="1"/>
          <p:nvPr/>
        </p:nvSpPr>
        <p:spPr>
          <a:xfrm>
            <a:off x="1573457" y="5150963"/>
            <a:ext cx="8908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Provide statistical view to the Enterprise owners in terms of graph to enhance the service and increase revenue.</a:t>
            </a:r>
          </a:p>
        </p:txBody>
      </p:sp>
    </p:spTree>
    <p:extLst>
      <p:ext uri="{BB962C8B-B14F-4D97-AF65-F5344CB8AC3E}">
        <p14:creationId xmlns:p14="http://schemas.microsoft.com/office/powerpoint/2010/main" val="267640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4" name="Picture 3" descr="Simple concrete texture">
            <a:extLst>
              <a:ext uri="{FF2B5EF4-FFF2-40B4-BE49-F238E27FC236}">
                <a16:creationId xmlns:a16="http://schemas.microsoft.com/office/drawing/2014/main" id="{B02F55A6-906B-4CD3-ADAF-B92C7F37E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127" r="-1" b="12581"/>
          <a:stretch/>
        </p:blipFill>
        <p:spPr>
          <a:xfrm>
            <a:off x="-28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5C31E-4699-1A45-ADCA-28662007B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449" y="132443"/>
            <a:ext cx="3126962" cy="719036"/>
          </a:xfrm>
        </p:spPr>
        <p:txBody>
          <a:bodyPr anchor="b">
            <a:norm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</a:rPr>
              <a:t>RatesPerk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7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A3BF22C-4B92-104A-BD3A-2685B7DFA4EC}"/>
              </a:ext>
            </a:extLst>
          </p:cNvPr>
          <p:cNvSpPr txBox="1"/>
          <p:nvPr/>
        </p:nvSpPr>
        <p:spPr>
          <a:xfrm>
            <a:off x="1440873" y="1773382"/>
            <a:ext cx="4167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Approached Solution :-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BA9FC8-0251-4C4C-A73F-B54DF8EC55E7}"/>
              </a:ext>
            </a:extLst>
          </p:cNvPr>
          <p:cNvSpPr txBox="1"/>
          <p:nvPr/>
        </p:nvSpPr>
        <p:spPr>
          <a:xfrm>
            <a:off x="1636776" y="2566087"/>
            <a:ext cx="8908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Each item from  the Enterprise is displayed for the comparison from  different City as the common Network. </a:t>
            </a:r>
          </a:p>
          <a:p>
            <a:r>
              <a:rPr lang="en-US" dirty="0">
                <a:solidFill>
                  <a:schemeClr val="bg1"/>
                </a:solidFill>
              </a:rPr>
              <a:t>Example: Snow jackets have different prices in Boston and Arlington!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AE3E53-093B-1448-B6CC-DF2390C843D1}"/>
              </a:ext>
            </a:extLst>
          </p:cNvPr>
          <p:cNvSpPr txBox="1"/>
          <p:nvPr/>
        </p:nvSpPr>
        <p:spPr>
          <a:xfrm>
            <a:off x="1573457" y="3745376"/>
            <a:ext cx="8908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Wide spectrum of Enterprises considered  -&gt;</a:t>
            </a:r>
          </a:p>
          <a:p>
            <a:r>
              <a:rPr lang="en-US" dirty="0">
                <a:solidFill>
                  <a:schemeClr val="bg1"/>
                </a:solidFill>
              </a:rPr>
              <a:t>Clothing, Transport, Health Care, Electronics, Food Products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0F622-B68C-4443-B744-1DE700E0E338}"/>
              </a:ext>
            </a:extLst>
          </p:cNvPr>
          <p:cNvSpPr txBox="1"/>
          <p:nvPr/>
        </p:nvSpPr>
        <p:spPr>
          <a:xfrm>
            <a:off x="1636775" y="4646907"/>
            <a:ext cx="8908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Every Enterprise provides possibility to search and compare an item for its own features. </a:t>
            </a:r>
          </a:p>
          <a:p>
            <a:r>
              <a:rPr lang="en-US" dirty="0">
                <a:solidFill>
                  <a:schemeClr val="bg1"/>
                </a:solidFill>
              </a:rPr>
              <a:t>Example: A car can be bought or rented, Meal can be provided by a Restaurant or cooked at home!</a:t>
            </a:r>
          </a:p>
        </p:txBody>
      </p:sp>
    </p:spTree>
    <p:extLst>
      <p:ext uri="{BB962C8B-B14F-4D97-AF65-F5344CB8AC3E}">
        <p14:creationId xmlns:p14="http://schemas.microsoft.com/office/powerpoint/2010/main" val="1074021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4" name="Picture 3" descr="Simple concrete texture">
            <a:extLst>
              <a:ext uri="{FF2B5EF4-FFF2-40B4-BE49-F238E27FC236}">
                <a16:creationId xmlns:a16="http://schemas.microsoft.com/office/drawing/2014/main" id="{B02F55A6-906B-4CD3-ADAF-B92C7F37E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127" r="-1" b="12581"/>
          <a:stretch/>
        </p:blipFill>
        <p:spPr>
          <a:xfrm>
            <a:off x="-28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5C31E-4699-1A45-ADCA-28662007B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449" y="132443"/>
            <a:ext cx="3126962" cy="719036"/>
          </a:xfrm>
        </p:spPr>
        <p:txBody>
          <a:bodyPr anchor="b">
            <a:norm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</a:rPr>
              <a:t>RatesPerk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7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1E51253-5F2D-FC47-8A9E-C59C1A5E5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8431"/>
            <a:ext cx="12192000" cy="38797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405134-2F13-2346-9DB2-E2CD506C0F77}"/>
              </a:ext>
            </a:extLst>
          </p:cNvPr>
          <p:cNvSpPr txBox="1"/>
          <p:nvPr/>
        </p:nvSpPr>
        <p:spPr>
          <a:xfrm>
            <a:off x="1189811" y="1525262"/>
            <a:ext cx="4167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UML :-</a:t>
            </a:r>
          </a:p>
        </p:txBody>
      </p:sp>
    </p:spTree>
    <p:extLst>
      <p:ext uri="{BB962C8B-B14F-4D97-AF65-F5344CB8AC3E}">
        <p14:creationId xmlns:p14="http://schemas.microsoft.com/office/powerpoint/2010/main" val="4223580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4" name="Picture 3" descr="Simple concrete texture">
            <a:extLst>
              <a:ext uri="{FF2B5EF4-FFF2-40B4-BE49-F238E27FC236}">
                <a16:creationId xmlns:a16="http://schemas.microsoft.com/office/drawing/2014/main" id="{B02F55A6-906B-4CD3-ADAF-B92C7F37E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127" r="-1" b="12581"/>
          <a:stretch/>
        </p:blipFill>
        <p:spPr>
          <a:xfrm>
            <a:off x="-28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5C31E-4699-1A45-ADCA-28662007B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449" y="132443"/>
            <a:ext cx="3126962" cy="719036"/>
          </a:xfrm>
        </p:spPr>
        <p:txBody>
          <a:bodyPr anchor="b">
            <a:norm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</a:rPr>
              <a:t>RatesPerk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7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6BE6FB3-13E4-8B41-924D-D7345D2E83C7}"/>
              </a:ext>
            </a:extLst>
          </p:cNvPr>
          <p:cNvSpPr/>
          <p:nvPr/>
        </p:nvSpPr>
        <p:spPr>
          <a:xfrm>
            <a:off x="4221512" y="1580305"/>
            <a:ext cx="157941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Ecosystem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3A64C1-5269-D84E-832A-85065521398B}"/>
              </a:ext>
            </a:extLst>
          </p:cNvPr>
          <p:cNvSpPr/>
          <p:nvPr/>
        </p:nvSpPr>
        <p:spPr>
          <a:xfrm>
            <a:off x="2019617" y="1610297"/>
            <a:ext cx="157941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Enterprise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65CAD5-CB5C-064D-AB23-3BA195D70820}"/>
              </a:ext>
            </a:extLst>
          </p:cNvPr>
          <p:cNvSpPr/>
          <p:nvPr/>
        </p:nvSpPr>
        <p:spPr>
          <a:xfrm>
            <a:off x="6625789" y="1579538"/>
            <a:ext cx="157941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Organization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20FAAF-FF2C-AD41-B465-8465E1281321}"/>
              </a:ext>
            </a:extLst>
          </p:cNvPr>
          <p:cNvSpPr/>
          <p:nvPr/>
        </p:nvSpPr>
        <p:spPr>
          <a:xfrm>
            <a:off x="4221512" y="752665"/>
            <a:ext cx="157941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49897D-E9DB-7B47-8A59-6F3DB5D167D7}"/>
              </a:ext>
            </a:extLst>
          </p:cNvPr>
          <p:cNvSpPr/>
          <p:nvPr/>
        </p:nvSpPr>
        <p:spPr>
          <a:xfrm>
            <a:off x="416128" y="2636601"/>
            <a:ext cx="157941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Clothing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70BD9F-6D18-5A4D-B46F-C005BAA3A8A4}"/>
              </a:ext>
            </a:extLst>
          </p:cNvPr>
          <p:cNvSpPr/>
          <p:nvPr/>
        </p:nvSpPr>
        <p:spPr>
          <a:xfrm>
            <a:off x="5084056" y="2618678"/>
            <a:ext cx="157941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Electronics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E2E1BA-F723-6741-B947-68150F416C86}"/>
              </a:ext>
            </a:extLst>
          </p:cNvPr>
          <p:cNvSpPr/>
          <p:nvPr/>
        </p:nvSpPr>
        <p:spPr>
          <a:xfrm>
            <a:off x="2523369" y="2659151"/>
            <a:ext cx="1698143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Transportation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DA442B-BADF-5245-A87D-F5B08DD87615}"/>
              </a:ext>
            </a:extLst>
          </p:cNvPr>
          <p:cNvSpPr/>
          <p:nvPr/>
        </p:nvSpPr>
        <p:spPr>
          <a:xfrm>
            <a:off x="7211680" y="2611486"/>
            <a:ext cx="157941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Health Care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8BCE41-5173-1048-95A0-FC9EB153BB4B}"/>
              </a:ext>
            </a:extLst>
          </p:cNvPr>
          <p:cNvSpPr/>
          <p:nvPr/>
        </p:nvSpPr>
        <p:spPr>
          <a:xfrm>
            <a:off x="416128" y="4479937"/>
            <a:ext cx="157941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Cloths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1E1DA9-E04A-324A-9A30-70CB8EA80286}"/>
              </a:ext>
            </a:extLst>
          </p:cNvPr>
          <p:cNvSpPr/>
          <p:nvPr/>
        </p:nvSpPr>
        <p:spPr>
          <a:xfrm>
            <a:off x="423945" y="3552988"/>
            <a:ext cx="157941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Fabric	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B17D1D-A57A-1D47-AD57-C725E1AB278A}"/>
              </a:ext>
            </a:extLst>
          </p:cNvPr>
          <p:cNvSpPr/>
          <p:nvPr/>
        </p:nvSpPr>
        <p:spPr>
          <a:xfrm>
            <a:off x="2642095" y="4472685"/>
            <a:ext cx="157941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Rent Care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69E72F-337C-424B-85E5-4C616E1BE797}"/>
              </a:ext>
            </a:extLst>
          </p:cNvPr>
          <p:cNvSpPr/>
          <p:nvPr/>
        </p:nvSpPr>
        <p:spPr>
          <a:xfrm>
            <a:off x="2649912" y="3545736"/>
            <a:ext cx="157941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Buy Car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19A062-5956-9248-91F3-F8EA424F3D53}"/>
              </a:ext>
            </a:extLst>
          </p:cNvPr>
          <p:cNvSpPr/>
          <p:nvPr/>
        </p:nvSpPr>
        <p:spPr>
          <a:xfrm>
            <a:off x="5079253" y="4472685"/>
            <a:ext cx="157941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Spare parts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DC0E8F-DE2C-A641-BA2D-7C38D459408A}"/>
              </a:ext>
            </a:extLst>
          </p:cNvPr>
          <p:cNvSpPr/>
          <p:nvPr/>
        </p:nvSpPr>
        <p:spPr>
          <a:xfrm>
            <a:off x="5087070" y="3545736"/>
            <a:ext cx="157941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Kit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2FC381C-799D-4442-8B2C-A4C448809A0C}"/>
              </a:ext>
            </a:extLst>
          </p:cNvPr>
          <p:cNvSpPr/>
          <p:nvPr/>
        </p:nvSpPr>
        <p:spPr>
          <a:xfrm>
            <a:off x="7211247" y="4419700"/>
            <a:ext cx="157941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Doctors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90A2F2B-4A40-3A4C-BE87-405794998156}"/>
              </a:ext>
            </a:extLst>
          </p:cNvPr>
          <p:cNvSpPr/>
          <p:nvPr/>
        </p:nvSpPr>
        <p:spPr>
          <a:xfrm>
            <a:off x="7211246" y="3524923"/>
            <a:ext cx="157941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Hospitals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1DD659-3C80-7A46-B1FD-8255F7382232}"/>
              </a:ext>
            </a:extLst>
          </p:cNvPr>
          <p:cNvSpPr/>
          <p:nvPr/>
        </p:nvSpPr>
        <p:spPr>
          <a:xfrm>
            <a:off x="9145888" y="3484941"/>
            <a:ext cx="157941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Restaurants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C88CA8-E71F-3146-95F8-FE9A5B280316}"/>
              </a:ext>
            </a:extLst>
          </p:cNvPr>
          <p:cNvSpPr/>
          <p:nvPr/>
        </p:nvSpPr>
        <p:spPr>
          <a:xfrm>
            <a:off x="9145889" y="2527168"/>
            <a:ext cx="174674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Food Products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619BAA3-9BD0-8E40-BA95-43848B474AD4}"/>
              </a:ext>
            </a:extLst>
          </p:cNvPr>
          <p:cNvSpPr/>
          <p:nvPr/>
        </p:nvSpPr>
        <p:spPr>
          <a:xfrm>
            <a:off x="6884678" y="6241476"/>
            <a:ext cx="2232551" cy="5609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Insurance plan providers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6067244-B216-DC46-BBEF-CFF920E946FF}"/>
              </a:ext>
            </a:extLst>
          </p:cNvPr>
          <p:cNvSpPr/>
          <p:nvPr/>
        </p:nvSpPr>
        <p:spPr>
          <a:xfrm>
            <a:off x="5077720" y="5310471"/>
            <a:ext cx="157941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Accessories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BA45CD1-D9D1-1A48-9DA8-831AB216FBFE}"/>
              </a:ext>
            </a:extLst>
          </p:cNvPr>
          <p:cNvSpPr/>
          <p:nvPr/>
        </p:nvSpPr>
        <p:spPr>
          <a:xfrm>
            <a:off x="332512" y="5366049"/>
            <a:ext cx="168710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Tailor services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7DD40F9-7FA7-7548-8722-FE4384EF73A8}"/>
              </a:ext>
            </a:extLst>
          </p:cNvPr>
          <p:cNvSpPr/>
          <p:nvPr/>
        </p:nvSpPr>
        <p:spPr>
          <a:xfrm>
            <a:off x="2666165" y="5358797"/>
            <a:ext cx="157941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Ride services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688313E-362B-3647-B032-5A8765C7A58B}"/>
              </a:ext>
            </a:extLst>
          </p:cNvPr>
          <p:cNvSpPr/>
          <p:nvPr/>
        </p:nvSpPr>
        <p:spPr>
          <a:xfrm>
            <a:off x="9144002" y="4437808"/>
            <a:ext cx="157941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Pacakaged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9DF3C8F-990B-614B-8066-D0E1709CAD6B}"/>
              </a:ext>
            </a:extLst>
          </p:cNvPr>
          <p:cNvSpPr/>
          <p:nvPr/>
        </p:nvSpPr>
        <p:spPr>
          <a:xfrm>
            <a:off x="7217215" y="5332002"/>
            <a:ext cx="157941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Medicine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543A61-8364-B641-B489-37FF9F86C1FF}"/>
              </a:ext>
            </a:extLst>
          </p:cNvPr>
          <p:cNvSpPr/>
          <p:nvPr/>
        </p:nvSpPr>
        <p:spPr>
          <a:xfrm>
            <a:off x="9144000" y="5374586"/>
            <a:ext cx="157941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Vegetables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17D7C6-D5AF-3644-B967-6640FD3FF09A}"/>
              </a:ext>
            </a:extLst>
          </p:cNvPr>
          <p:cNvCxnSpPr>
            <a:stCxn id="27" idx="2"/>
            <a:endCxn id="5" idx="0"/>
          </p:cNvCxnSpPr>
          <p:nvPr/>
        </p:nvCxnSpPr>
        <p:spPr>
          <a:xfrm>
            <a:off x="5011222" y="1121997"/>
            <a:ext cx="0" cy="458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283C89-6B4E-2F4B-85B7-AF373D85BC8F}"/>
              </a:ext>
            </a:extLst>
          </p:cNvPr>
          <p:cNvCxnSpPr/>
          <p:nvPr/>
        </p:nvCxnSpPr>
        <p:spPr>
          <a:xfrm>
            <a:off x="3599036" y="1794963"/>
            <a:ext cx="62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7212E3-C510-BA43-9335-8595EF1C1772}"/>
              </a:ext>
            </a:extLst>
          </p:cNvPr>
          <p:cNvCxnSpPr>
            <a:stCxn id="26" idx="1"/>
          </p:cNvCxnSpPr>
          <p:nvPr/>
        </p:nvCxnSpPr>
        <p:spPr>
          <a:xfrm flipH="1">
            <a:off x="5800931" y="1764204"/>
            <a:ext cx="824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C981B0-8D47-3A45-8334-49123DE63BF2}"/>
              </a:ext>
            </a:extLst>
          </p:cNvPr>
          <p:cNvCxnSpPr>
            <a:endCxn id="28" idx="0"/>
          </p:cNvCxnSpPr>
          <p:nvPr/>
        </p:nvCxnSpPr>
        <p:spPr>
          <a:xfrm flipH="1">
            <a:off x="1205838" y="1948870"/>
            <a:ext cx="3350396" cy="687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4D7DBD-7E1C-A447-B1B5-539D77543616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3372441" y="1945533"/>
            <a:ext cx="1485090" cy="71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995DE5-A1EE-6344-9FF0-85DA6581A9F7}"/>
              </a:ext>
            </a:extLst>
          </p:cNvPr>
          <p:cNvCxnSpPr>
            <a:stCxn id="5" idx="2"/>
            <a:endCxn id="29" idx="0"/>
          </p:cNvCxnSpPr>
          <p:nvPr/>
        </p:nvCxnSpPr>
        <p:spPr>
          <a:xfrm>
            <a:off x="5011222" y="1949637"/>
            <a:ext cx="862544" cy="669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944F1F-EB84-3C44-8EC6-4AB85B7D7B68}"/>
              </a:ext>
            </a:extLst>
          </p:cNvPr>
          <p:cNvCxnSpPr>
            <a:endCxn id="31" idx="0"/>
          </p:cNvCxnSpPr>
          <p:nvPr/>
        </p:nvCxnSpPr>
        <p:spPr>
          <a:xfrm>
            <a:off x="5241334" y="1943486"/>
            <a:ext cx="2760056" cy="66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8469D47-FF9F-5D42-A1FE-7830A41AB2B4}"/>
              </a:ext>
            </a:extLst>
          </p:cNvPr>
          <p:cNvCxnSpPr/>
          <p:nvPr/>
        </p:nvCxnSpPr>
        <p:spPr>
          <a:xfrm>
            <a:off x="5682389" y="1933802"/>
            <a:ext cx="4084087" cy="5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AB83FB0-811C-7A43-8ACB-20A1896260DF}"/>
              </a:ext>
            </a:extLst>
          </p:cNvPr>
          <p:cNvCxnSpPr/>
          <p:nvPr/>
        </p:nvCxnSpPr>
        <p:spPr>
          <a:xfrm>
            <a:off x="5876779" y="3026633"/>
            <a:ext cx="0" cy="458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7722117-8851-504D-BFFA-C3E01173DA8F}"/>
              </a:ext>
            </a:extLst>
          </p:cNvPr>
          <p:cNvCxnSpPr/>
          <p:nvPr/>
        </p:nvCxnSpPr>
        <p:spPr>
          <a:xfrm>
            <a:off x="8000954" y="2980818"/>
            <a:ext cx="0" cy="458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F86B3D0-7018-B848-80F7-3D51B0D891E9}"/>
              </a:ext>
            </a:extLst>
          </p:cNvPr>
          <p:cNvCxnSpPr/>
          <p:nvPr/>
        </p:nvCxnSpPr>
        <p:spPr>
          <a:xfrm>
            <a:off x="9942007" y="2970692"/>
            <a:ext cx="0" cy="458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B7248D5-D74C-F646-A3C0-D7ABF2A8BA5D}"/>
              </a:ext>
            </a:extLst>
          </p:cNvPr>
          <p:cNvCxnSpPr/>
          <p:nvPr/>
        </p:nvCxnSpPr>
        <p:spPr>
          <a:xfrm>
            <a:off x="3455874" y="3048225"/>
            <a:ext cx="0" cy="458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05B0ACE-B9A1-BF4F-836B-495D26065A02}"/>
              </a:ext>
            </a:extLst>
          </p:cNvPr>
          <p:cNvCxnSpPr/>
          <p:nvPr/>
        </p:nvCxnSpPr>
        <p:spPr>
          <a:xfrm>
            <a:off x="1198367" y="3026633"/>
            <a:ext cx="0" cy="458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2445497-B49E-604F-8E36-AD931B9119A3}"/>
              </a:ext>
            </a:extLst>
          </p:cNvPr>
          <p:cNvCxnSpPr/>
          <p:nvPr/>
        </p:nvCxnSpPr>
        <p:spPr>
          <a:xfrm>
            <a:off x="1206665" y="3930723"/>
            <a:ext cx="0" cy="458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3E16542-2B58-B047-9C05-35BF20113365}"/>
              </a:ext>
            </a:extLst>
          </p:cNvPr>
          <p:cNvCxnSpPr/>
          <p:nvPr/>
        </p:nvCxnSpPr>
        <p:spPr>
          <a:xfrm>
            <a:off x="3431802" y="3922320"/>
            <a:ext cx="0" cy="458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E6992A6-7B42-934B-828F-D85C75D08C09}"/>
              </a:ext>
            </a:extLst>
          </p:cNvPr>
          <p:cNvCxnSpPr/>
          <p:nvPr/>
        </p:nvCxnSpPr>
        <p:spPr>
          <a:xfrm>
            <a:off x="5880010" y="3922320"/>
            <a:ext cx="0" cy="458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5CB04E5-3D4B-C74D-8790-50DCD388179C}"/>
              </a:ext>
            </a:extLst>
          </p:cNvPr>
          <p:cNvCxnSpPr/>
          <p:nvPr/>
        </p:nvCxnSpPr>
        <p:spPr>
          <a:xfrm>
            <a:off x="8000954" y="3922320"/>
            <a:ext cx="0" cy="458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45D2161-1A5D-0C4C-B039-135CF161943E}"/>
              </a:ext>
            </a:extLst>
          </p:cNvPr>
          <p:cNvCxnSpPr/>
          <p:nvPr/>
        </p:nvCxnSpPr>
        <p:spPr>
          <a:xfrm>
            <a:off x="9942007" y="3922320"/>
            <a:ext cx="0" cy="458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9381248-B7B3-4F48-B326-E78E64D981DB}"/>
              </a:ext>
            </a:extLst>
          </p:cNvPr>
          <p:cNvCxnSpPr/>
          <p:nvPr/>
        </p:nvCxnSpPr>
        <p:spPr>
          <a:xfrm>
            <a:off x="1248903" y="4900489"/>
            <a:ext cx="0" cy="458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D2CF52E-9AE7-0F43-873F-58F90C67C9EF}"/>
              </a:ext>
            </a:extLst>
          </p:cNvPr>
          <p:cNvCxnSpPr/>
          <p:nvPr/>
        </p:nvCxnSpPr>
        <p:spPr>
          <a:xfrm>
            <a:off x="3431802" y="4931627"/>
            <a:ext cx="0" cy="458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43FC83D-9041-B24D-A280-860F4CD5E1D7}"/>
              </a:ext>
            </a:extLst>
          </p:cNvPr>
          <p:cNvCxnSpPr/>
          <p:nvPr/>
        </p:nvCxnSpPr>
        <p:spPr>
          <a:xfrm>
            <a:off x="5876779" y="4891693"/>
            <a:ext cx="0" cy="458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32A9CC2-6B3B-E040-8818-75354F7F7C83}"/>
              </a:ext>
            </a:extLst>
          </p:cNvPr>
          <p:cNvCxnSpPr/>
          <p:nvPr/>
        </p:nvCxnSpPr>
        <p:spPr>
          <a:xfrm>
            <a:off x="8000954" y="4891693"/>
            <a:ext cx="0" cy="458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60A4427-3322-3944-B7CF-D0E218C51F1E}"/>
              </a:ext>
            </a:extLst>
          </p:cNvPr>
          <p:cNvCxnSpPr/>
          <p:nvPr/>
        </p:nvCxnSpPr>
        <p:spPr>
          <a:xfrm>
            <a:off x="9961003" y="4900489"/>
            <a:ext cx="0" cy="458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85AEEBE-83B7-A246-8945-2964B944A013}"/>
              </a:ext>
            </a:extLst>
          </p:cNvPr>
          <p:cNvCxnSpPr/>
          <p:nvPr/>
        </p:nvCxnSpPr>
        <p:spPr>
          <a:xfrm>
            <a:off x="8009017" y="5783168"/>
            <a:ext cx="0" cy="458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54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2" grpId="1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4" name="Picture 3" descr="Simple concrete texture">
            <a:extLst>
              <a:ext uri="{FF2B5EF4-FFF2-40B4-BE49-F238E27FC236}">
                <a16:creationId xmlns:a16="http://schemas.microsoft.com/office/drawing/2014/main" id="{B02F55A6-906B-4CD3-ADAF-B92C7F37E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127" r="-1" b="12581"/>
          <a:stretch/>
        </p:blipFill>
        <p:spPr>
          <a:xfrm>
            <a:off x="-83742" y="12281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5C31E-4699-1A45-ADCA-28662007B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449" y="132443"/>
            <a:ext cx="3126962" cy="719036"/>
          </a:xfrm>
        </p:spPr>
        <p:txBody>
          <a:bodyPr anchor="b">
            <a:normAutofit/>
          </a:bodyPr>
          <a:lstStyle/>
          <a:p>
            <a:pPr algn="ctr"/>
            <a:r>
              <a:rPr lang="en-US" sz="3200" b="1" i="0" dirty="0">
                <a:solidFill>
                  <a:srgbClr val="FFFFFF"/>
                </a:solidFill>
              </a:rPr>
              <a:t>RatesPerk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7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E24D60E-273D-D048-A50E-BB87E5EE8416}"/>
              </a:ext>
            </a:extLst>
          </p:cNvPr>
          <p:cNvSpPr txBox="1"/>
          <p:nvPr/>
        </p:nvSpPr>
        <p:spPr>
          <a:xfrm>
            <a:off x="271114" y="230351"/>
            <a:ext cx="4167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Processes: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DE357-00A6-E443-BD79-19D9E5414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22" y="896845"/>
            <a:ext cx="6127945" cy="3530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17767B-FBB5-BD4F-9E7A-350F51246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034" y="3533292"/>
            <a:ext cx="6583644" cy="316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4" name="Picture 3" descr="Simple concrete texture">
            <a:extLst>
              <a:ext uri="{FF2B5EF4-FFF2-40B4-BE49-F238E27FC236}">
                <a16:creationId xmlns:a16="http://schemas.microsoft.com/office/drawing/2014/main" id="{B02F55A6-906B-4CD3-ADAF-B92C7F37E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127" r="-1" b="12581"/>
          <a:stretch/>
        </p:blipFill>
        <p:spPr>
          <a:xfrm>
            <a:off x="-28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5C31E-4699-1A45-ADCA-28662007B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449" y="132443"/>
            <a:ext cx="3126962" cy="719036"/>
          </a:xfrm>
        </p:spPr>
        <p:txBody>
          <a:bodyPr anchor="b">
            <a:normAutofit/>
          </a:bodyPr>
          <a:lstStyle/>
          <a:p>
            <a:pPr algn="ctr"/>
            <a:r>
              <a:rPr lang="en-US" sz="3200" b="1" i="0" dirty="0">
                <a:solidFill>
                  <a:srgbClr val="FFFFFF"/>
                </a:solidFill>
              </a:rPr>
              <a:t>RatesPerk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7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DB2B4E3-ECAA-B744-B8DE-3518181E3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08" y="862322"/>
            <a:ext cx="6580521" cy="3109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16BB6A-8DED-7548-893E-4CDC54F83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240" y="3117000"/>
            <a:ext cx="7338951" cy="345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8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4" name="Picture 3" descr="Simple concrete texture">
            <a:extLst>
              <a:ext uri="{FF2B5EF4-FFF2-40B4-BE49-F238E27FC236}">
                <a16:creationId xmlns:a16="http://schemas.microsoft.com/office/drawing/2014/main" id="{B02F55A6-906B-4CD3-ADAF-B92C7F37E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127" r="-1" b="12581"/>
          <a:stretch/>
        </p:blipFill>
        <p:spPr>
          <a:xfrm>
            <a:off x="-28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5C31E-4699-1A45-ADCA-28662007B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449" y="132443"/>
            <a:ext cx="3126962" cy="719036"/>
          </a:xfrm>
        </p:spPr>
        <p:txBody>
          <a:bodyPr anchor="b">
            <a:normAutofit/>
          </a:bodyPr>
          <a:lstStyle/>
          <a:p>
            <a:pPr algn="ctr"/>
            <a:r>
              <a:rPr lang="en-US" sz="3200" b="1" i="0" dirty="0">
                <a:solidFill>
                  <a:srgbClr val="FFFFFF"/>
                </a:solidFill>
              </a:rPr>
              <a:t>RatesPerk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7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DB2B4E3-ECAA-B744-B8DE-3518181E3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08" y="862322"/>
            <a:ext cx="6580521" cy="3109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68C7C7-7AAD-0F42-9CAD-DE865C023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1479"/>
            <a:ext cx="6559793" cy="3120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EA39D8-031A-124F-937B-A7A0B91A5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259" y="3616223"/>
            <a:ext cx="7078149" cy="310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24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4" name="Picture 3" descr="Simple concrete texture">
            <a:extLst>
              <a:ext uri="{FF2B5EF4-FFF2-40B4-BE49-F238E27FC236}">
                <a16:creationId xmlns:a16="http://schemas.microsoft.com/office/drawing/2014/main" id="{B02F55A6-906B-4CD3-ADAF-B92C7F37E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127" r="-1" b="12581"/>
          <a:stretch/>
        </p:blipFill>
        <p:spPr>
          <a:xfrm>
            <a:off x="-28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5C31E-4699-1A45-ADCA-28662007B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449" y="132443"/>
            <a:ext cx="3126962" cy="719036"/>
          </a:xfrm>
        </p:spPr>
        <p:txBody>
          <a:bodyPr anchor="b">
            <a:normAutofit/>
          </a:bodyPr>
          <a:lstStyle/>
          <a:p>
            <a:pPr algn="ctr"/>
            <a:r>
              <a:rPr lang="en-US" sz="3200" b="1" i="0" dirty="0">
                <a:solidFill>
                  <a:srgbClr val="FFFFFF"/>
                </a:solidFill>
              </a:rPr>
              <a:t>RatesPerk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7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69C5F46-421D-0C4B-AD5D-72DCC6D06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12" y="481666"/>
            <a:ext cx="6046149" cy="3690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507B95-5683-8640-BA68-9444B24F6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967" y="3429000"/>
            <a:ext cx="5668296" cy="325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53901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Custom 101">
      <a:dk1>
        <a:sysClr val="windowText" lastClr="000000"/>
      </a:dk1>
      <a:lt1>
        <a:sysClr val="window" lastClr="FFFFFF"/>
      </a:lt1>
      <a:dk2>
        <a:srgbClr val="463443"/>
      </a:dk2>
      <a:lt2>
        <a:srgbClr val="F3F0E9"/>
      </a:lt2>
      <a:accent1>
        <a:srgbClr val="D45E5E"/>
      </a:accent1>
      <a:accent2>
        <a:srgbClr val="D49D8C"/>
      </a:accent2>
      <a:accent3>
        <a:srgbClr val="BF873A"/>
      </a:accent3>
      <a:accent4>
        <a:srgbClr val="C05050"/>
      </a:accent4>
      <a:accent5>
        <a:srgbClr val="A89F68"/>
      </a:accent5>
      <a:accent6>
        <a:srgbClr val="8F6B8A"/>
      </a:accent6>
      <a:hlink>
        <a:srgbClr val="D75681"/>
      </a:hlink>
      <a:folHlink>
        <a:srgbClr val="6C9D92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244</Words>
  <Application>Microsoft Macintosh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Next LT Pro</vt:lpstr>
      <vt:lpstr>Avenir Next LT Pro Light</vt:lpstr>
      <vt:lpstr>Bradley Hand</vt:lpstr>
      <vt:lpstr>Georgia Pro Semibold</vt:lpstr>
      <vt:lpstr>Sniglet</vt:lpstr>
      <vt:lpstr>RocaVTI</vt:lpstr>
      <vt:lpstr>RatesPerk</vt:lpstr>
      <vt:lpstr>RatesPerk</vt:lpstr>
      <vt:lpstr>RatesPerk</vt:lpstr>
      <vt:lpstr>RatesPerk</vt:lpstr>
      <vt:lpstr>RatesPerk</vt:lpstr>
      <vt:lpstr>RatesPerk</vt:lpstr>
      <vt:lpstr>RatesPerk</vt:lpstr>
      <vt:lpstr>RatesPerk</vt:lpstr>
      <vt:lpstr>RatesPerk</vt:lpstr>
      <vt:lpstr>RatesPerk</vt:lpstr>
      <vt:lpstr>Hope you enjoy Shopping!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RatesPerk</dc:title>
  <dc:creator>Netra Awate</dc:creator>
  <cp:lastModifiedBy>Netra Awate</cp:lastModifiedBy>
  <cp:revision>72</cp:revision>
  <dcterms:created xsi:type="dcterms:W3CDTF">2021-12-13T01:04:47Z</dcterms:created>
  <dcterms:modified xsi:type="dcterms:W3CDTF">2021-12-13T02:48:59Z</dcterms:modified>
</cp:coreProperties>
</file>